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Roboto" panose="020B0604020202020204" charset="0"/>
      <p:regular r:id="rId16"/>
      <p:bold r:id="rId17"/>
      <p:italic r:id="rId18"/>
      <p:boldItalic r:id="rId19"/>
    </p:embeddedFont>
    <p:embeddedFont>
      <p:font typeface="Roboto Slab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64CE1F-B20E-4553-9BC7-935009D20AA4}">
  <a:tblStyle styleId="{7B64CE1F-B20E-4553-9BC7-935009D20A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f7ed6b6e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f7ed6b6e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f7ed6b6e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f7ed6b6e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e3f935fb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e3f935fb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f6d3ddc1f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f6d3ddc1f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f826cb4f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f826cb4f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e19cf720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e19cf720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e3f935f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e3f935f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e3f935fb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e3f935fb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f6d3ddc1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f6d3ddc1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f7ed6b6e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f7ed6b6e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f7ed6b6e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f7ed6b6e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f6d3ddc1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f6d3ddc1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theorycircuit.com/fingerprint-sensor-scanner-arduino/" TargetMode="External"/><Relationship Id="rId13" Type="http://schemas.openxmlformats.org/officeDocument/2006/relationships/hyperlink" Target="https://iotdesignpro.com/projects/iot-medicine-reminder-with-email-alert-using-esp8266" TargetMode="External"/><Relationship Id="rId3" Type="http://schemas.openxmlformats.org/officeDocument/2006/relationships/hyperlink" Target="https://sis.smu.edu.sg/news/2018/nov/12/smu-develops-sensor-system-monitor-safety-elderly-who-live-alone" TargetMode="External"/><Relationship Id="rId7" Type="http://schemas.openxmlformats.org/officeDocument/2006/relationships/hyperlink" Target="https://www.tcs.com/helping-seniors-shine-on" TargetMode="External"/><Relationship Id="rId12" Type="http://schemas.openxmlformats.org/officeDocument/2006/relationships/hyperlink" Target="https://circuitdigest.com/microcontroller-projects/sending-sms-using-esp8266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cbi.nlm.nih.gov/pmc/articles/PMC2586814/" TargetMode="External"/><Relationship Id="rId11" Type="http://schemas.openxmlformats.org/officeDocument/2006/relationships/hyperlink" Target="https://www.instructables.com/id/ESP8266-to-IFTTT-Using-Arduino-IDE/" TargetMode="External"/><Relationship Id="rId5" Type="http://schemas.openxmlformats.org/officeDocument/2006/relationships/hyperlink" Target="https://www.straitstimes.com/politics/home-sensors-that-can-save-jurongs-elderly" TargetMode="External"/><Relationship Id="rId10" Type="http://schemas.openxmlformats.org/officeDocument/2006/relationships/hyperlink" Target="https://www.elecrow.com/wiki/index.php?title=Fingerprint_Sensor" TargetMode="External"/><Relationship Id="rId4" Type="http://schemas.openxmlformats.org/officeDocument/2006/relationships/hyperlink" Target="https://www.straitstimes.com/singapore/health/new-tech-for-old-folk-to-live-at-home-safely" TargetMode="External"/><Relationship Id="rId9" Type="http://schemas.openxmlformats.org/officeDocument/2006/relationships/hyperlink" Target="https://randomnerdtutorials.com/fingerprint-sensor-module-with-arduino/" TargetMode="External"/><Relationship Id="rId14" Type="http://schemas.openxmlformats.org/officeDocument/2006/relationships/hyperlink" Target="https://iotdesignpro.com/projects/iot-based-fire-alarm-project-using-esp8266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1_uL3i32o-yeTgh825NQB-DWJWk_z1yy/vie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EED CA3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7: ElderTrack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Done By:</a:t>
            </a:r>
            <a:br>
              <a:rPr lang="en-GB" dirty="0"/>
            </a:br>
            <a:r>
              <a:rPr lang="en-GB" dirty="0"/>
              <a:t>Ahmad Rifaaie Bin Mohamed Ali(1800962)</a:t>
            </a:r>
            <a:endParaRPr dirty="0"/>
          </a:p>
          <a:p>
            <a:pPr marL="0" lvl="0" indent="0"/>
            <a:r>
              <a:rPr lang="en-GB" dirty="0"/>
              <a:t>Cai </a:t>
            </a:r>
            <a:r>
              <a:rPr lang="en-GB" dirty="0" err="1"/>
              <a:t>Yanru</a:t>
            </a:r>
            <a:r>
              <a:rPr lang="en-SG" dirty="0"/>
              <a:t> (1840522)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Comparison of Existing and Our System</a:t>
            </a:r>
            <a:endParaRPr b="1" u="sng"/>
          </a:p>
        </p:txBody>
      </p:sp>
      <p:graphicFrame>
        <p:nvGraphicFramePr>
          <p:cNvPr id="135" name="Google Shape;135;p22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{7B64CE1F-B20E-4553-9BC7-935009D20AA4}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9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u="sng">
                          <a:solidFill>
                            <a:srgbClr val="FFFFFF"/>
                          </a:solidFill>
                        </a:rPr>
                        <a:t>Similarities</a:t>
                      </a:r>
                      <a:endParaRPr b="1" u="sng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u="sng">
                          <a:solidFill>
                            <a:srgbClr val="FFFFFF"/>
                          </a:solidFill>
                        </a:rPr>
                        <a:t>Differences</a:t>
                      </a:r>
                      <a:endParaRPr b="1" u="sng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Has a trigger response mechanism to alert relevant authorities.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SMS System Concept 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HoME+ uses a portable ‘panic button’ similar to how we allow our system to be portable.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Uses a touch sensor instead of a conventional button.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Concept of a Smart House system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No motion detectors involved compared to the SHINESeniors system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Summary and Reflections</a:t>
            </a:r>
            <a:endParaRPr b="1" u="sng"/>
          </a:p>
        </p:txBody>
      </p:sp>
      <p:sp>
        <p:nvSpPr>
          <p:cNvPr id="141" name="Google Shape;141;p23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5336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system could be used to ease the process of having to call up the community centre to ask for help.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We believe that it can be improved further to be a more simple yet effective system to assist the elderly.</a:t>
            </a:r>
            <a:endParaRPr/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550" y="1272925"/>
            <a:ext cx="3047725" cy="30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References</a:t>
            </a:r>
            <a:endParaRPr b="1" u="sng"/>
          </a:p>
        </p:txBody>
      </p:sp>
      <p:sp>
        <p:nvSpPr>
          <p:cNvPr id="148" name="Google Shape;148;p24"/>
          <p:cNvSpPr txBox="1">
            <a:spLocks noGrp="1"/>
          </p:cNvSpPr>
          <p:nvPr>
            <p:ph type="body" idx="1"/>
          </p:nvPr>
        </p:nvSpPr>
        <p:spPr>
          <a:xfrm>
            <a:off x="387900" y="1332300"/>
            <a:ext cx="8368200" cy="38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https://sis.smu.edu.sg/news/2018/nov/12/smu-develops-sensor-system-monitor-safety-elderly-who-live-alone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https://www.straitstimes.com/singapore/health/new-tech-for-old-folk-to-live-at-home-safely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https://www.straitstimes.com/politics/home-sensors-that-can-save-jurongs-elderly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https://www.ncbi.nlm.nih.gov/pmc/articles/PMC2586814/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https://www.tcs.com/helping-seniors-shine-on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http://www.theorycircuit.com/fingerprint-sensor-scanner-arduino/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https://randomnerdtutorials.com/fingerprint-sensor-module-with-arduino/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/>
              </a:rPr>
              <a:t>https://www.elecrow.com/wiki/index.php?title=Fingerprint_Sensor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/>
              </a:rPr>
              <a:t>https://www.instructables.com/id/ESP8266-to-IFTTT-Using-Arduino-IDE/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/>
              </a:rPr>
              <a:t>https://circuitdigest.com/microcontroller-projects/sending-sms-using-esp8266/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3"/>
              </a:rPr>
              <a:t>https://iotdesignpro.com/projects/iot-medicine-reminder-with-email-alert-using-esp8266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-GB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4"/>
              </a:rPr>
              <a:t>https://iotdesignpro.com/projects/iot-based-fire-alarm-project-using-esp8266</a:t>
            </a:r>
            <a:endParaRPr sz="1200" u="sng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4638600" cy="21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Thank you!</a:t>
            </a:r>
            <a:endParaRPr b="1" u="sng"/>
          </a:p>
        </p:txBody>
      </p:sp>
      <p:sp>
        <p:nvSpPr>
          <p:cNvPr id="154" name="Google Shape;154;p25"/>
          <p:cNvSpPr txBox="1"/>
          <p:nvPr/>
        </p:nvSpPr>
        <p:spPr>
          <a:xfrm>
            <a:off x="569850" y="2923275"/>
            <a:ext cx="2893800" cy="16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Any questions?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7675" y="252325"/>
            <a:ext cx="2730250" cy="2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/>
        </p:nvSpPr>
        <p:spPr>
          <a:xfrm>
            <a:off x="5461725" y="3137900"/>
            <a:ext cx="27303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CA3 Blog on Rifaaie’s Website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Problem Statement</a:t>
            </a:r>
            <a:endParaRPr b="1" u="sng"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1"/>
          </p:nvPr>
        </p:nvSpPr>
        <p:spPr>
          <a:xfrm>
            <a:off x="1680300" y="3049450"/>
            <a:ext cx="5783400" cy="12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How do we ensure that these elderly are under constant attention and are cared for?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Background</a:t>
            </a:r>
            <a:endParaRPr b="1" u="sng"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51108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With an increasing elderly population, Singapore will need to be able to take care of them.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Some elderly prefer to live in their own homes, rather than nursing homes.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Elderly prefer older technology, and may feel not so reluctant to current technology.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700" y="401025"/>
            <a:ext cx="3219450" cy="14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3700" y="2438900"/>
            <a:ext cx="3340500" cy="22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Needs of User: Elderly</a:t>
            </a:r>
            <a:endParaRPr b="1" u="sng"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392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Require constant attention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Activities that are simple and easy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7150" y="666024"/>
            <a:ext cx="2804601" cy="1950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7650" y="2783500"/>
            <a:ext cx="3555840" cy="22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Existing Systems</a:t>
            </a:r>
            <a:endParaRPr b="1" u="sng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319800" cy="12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SHINESeniors System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HoME+ System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GlycoLeap Application</a:t>
            </a:r>
            <a:endParaRPr/>
          </a:p>
        </p:txBody>
      </p:sp>
      <p:pic>
        <p:nvPicPr>
          <p:cNvPr id="93" name="Google Shape;93;p17" descr="Image result for SHINESENIOR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9025" y="214975"/>
            <a:ext cx="3876624" cy="19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4359025" y="2286825"/>
            <a:ext cx="3907500" cy="5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SHINESeniors System by SMU-TCS iCity Lab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9025" y="2705800"/>
            <a:ext cx="2523648" cy="189275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4359025" y="4673550"/>
            <a:ext cx="35967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HoME+ System by Red Cross Society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387900" y="465400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Our System (ElderTrack)</a:t>
            </a:r>
            <a:endParaRPr b="1" u="sng"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511400" cy="3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-SMS +Door Lock   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SMS: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     TTP223 capacitive touch sensor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      ESP8266-12 Nodemcu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      LED &amp; 9V battery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      IFTTT web service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       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6153663" y="2277475"/>
            <a:ext cx="173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Circuit Diagram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234952" y="4543825"/>
            <a:ext cx="1988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IFTTT WEB SERVICE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6738" y="465400"/>
            <a:ext cx="3414576" cy="192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 rotWithShape="1">
          <a:blip r:embed="rId4">
            <a:alphaModFix/>
          </a:blip>
          <a:srcRect t="4218" b="-23736"/>
          <a:stretch/>
        </p:blipFill>
        <p:spPr>
          <a:xfrm>
            <a:off x="5315938" y="2734748"/>
            <a:ext cx="3414575" cy="2299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Our System(ElderTrack)</a:t>
            </a:r>
            <a:endParaRPr b="1" u="sng"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1841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Door lock system: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Fingerprint sensor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Servo motor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Arduino 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LEDs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13" name="Google Shape;113;p19"/>
          <p:cNvSpPr txBox="1"/>
          <p:nvPr/>
        </p:nvSpPr>
        <p:spPr>
          <a:xfrm>
            <a:off x="6505014" y="2571750"/>
            <a:ext cx="21885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Circuit diagram</a:t>
            </a:r>
            <a:endParaRPr b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976" y="458025"/>
            <a:ext cx="4031701" cy="211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6975" y="2928325"/>
            <a:ext cx="4031699" cy="206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Process of System</a:t>
            </a:r>
            <a:endParaRPr b="1" u="sng"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281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user will press the touch sensor for 3 seconds, and SMS will be sent for three times to alert the helpers.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Once the social worker arrives, he or she will use the fingerprint sensor to gain access into the household.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325" y="2943799"/>
            <a:ext cx="2782400" cy="18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4025" y="97250"/>
            <a:ext cx="3164851" cy="267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Video Demo</a:t>
            </a:r>
            <a:endParaRPr b="1" u="sng"/>
          </a:p>
        </p:txBody>
      </p:sp>
      <p:pic>
        <p:nvPicPr>
          <p:cNvPr id="129" name="Google Shape;129;p21" title="EA CA3.avi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9875" y="1144125"/>
            <a:ext cx="5612950" cy="389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486</Words>
  <Application>Microsoft Office PowerPoint</Application>
  <PresentationFormat>On-screen Show (16:9)</PresentationFormat>
  <Paragraphs>69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Times New Roman</vt:lpstr>
      <vt:lpstr>Roboto Slab</vt:lpstr>
      <vt:lpstr>Roboto</vt:lpstr>
      <vt:lpstr>Arial</vt:lpstr>
      <vt:lpstr>Marina</vt:lpstr>
      <vt:lpstr>EED CA3 Team 7: ElderTrack</vt:lpstr>
      <vt:lpstr>Problem Statement</vt:lpstr>
      <vt:lpstr>Background</vt:lpstr>
      <vt:lpstr>Needs of User: Elderly</vt:lpstr>
      <vt:lpstr>Existing Systems</vt:lpstr>
      <vt:lpstr>Our System (ElderTrack)</vt:lpstr>
      <vt:lpstr>Our System(ElderTrack)</vt:lpstr>
      <vt:lpstr>Process of System</vt:lpstr>
      <vt:lpstr>Video Demo</vt:lpstr>
      <vt:lpstr>Comparison of Existing and Our System</vt:lpstr>
      <vt:lpstr>Summary and Reflections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EED CA3 Team 7: ElderTrack</dc:title>
  <cp:lastModifiedBy>Ahmad Rifaaie</cp:lastModifiedBy>
  <cp:revision>1</cp:revision>
  <dcterms:modified xsi:type="dcterms:W3CDTF">2019-08-14T15:05:50Z</dcterms:modified>
</cp:coreProperties>
</file>